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>
        <p:scale>
          <a:sx n="97" d="100"/>
          <a:sy n="97" d="100"/>
        </p:scale>
        <p:origin x="12" y="31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09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" y="1"/>
            <a:ext cx="3076575" cy="51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92" tIns="45745" rIns="91492" bIns="45745" numCol="1" anchor="t" anchorCtr="0" compatLnSpc="1">
            <a:prstTxWarp prst="textNoShape">
              <a:avLst/>
            </a:prstTxWarp>
          </a:bodyPr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1048710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9" y="1"/>
            <a:ext cx="3076575" cy="51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92" tIns="45745" rIns="91492" bIns="45745" numCol="1" anchor="t" anchorCtr="0" compatLnSpc="1">
            <a:prstTxWarp prst="textNoShape">
              <a:avLst/>
            </a:prstTxWarp>
          </a:bodyPr>
          <a:lstStyle>
            <a:lvl1pPr algn="r">
              <a:defRPr sz="1100"/>
            </a:lvl1pPr>
          </a:lstStyle>
          <a:p>
            <a:endParaRPr lang="en-US"/>
          </a:p>
        </p:txBody>
      </p:sp>
      <p:sp>
        <p:nvSpPr>
          <p:cNvPr id="1048711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0600" y="766763"/>
            <a:ext cx="5118100" cy="3838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048712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4" y="4862514"/>
            <a:ext cx="5680075" cy="4605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92" tIns="45745" rIns="91492" bIns="4574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48713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2" y="9720264"/>
            <a:ext cx="3076575" cy="512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92" tIns="45745" rIns="91492" bIns="45745" numCol="1" anchor="b" anchorCtr="0" compatLnSpc="1">
            <a:prstTxWarp prst="textNoShape">
              <a:avLst/>
            </a:prstTxWarp>
          </a:bodyPr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1048714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9" y="9720264"/>
            <a:ext cx="3076575" cy="512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92" tIns="45745" rIns="91492" bIns="45745" numCol="1" anchor="b" anchorCtr="0" compatLnSpc="1">
            <a:prstTxWarp prst="textNoShape">
              <a:avLst/>
            </a:prstTxWarp>
          </a:bodyPr>
          <a:lstStyle>
            <a:lvl1pPr algn="r">
              <a:defRPr sz="1100"/>
            </a:lvl1pPr>
          </a:lstStyle>
          <a:p>
            <a:fld id="{A9A0EA98-5831-4853-B862-C702E6EB345C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13329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145730" name="Straight Connector 31"/>
            <p:cNvCxnSpPr>
              <a:cxnSpLocks/>
            </p:cNvCxnSpPr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5731" name="Straight Connector 20"/>
            <p:cNvCxnSpPr>
              <a:cxnSpLocks/>
            </p:cNvCxnSpPr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48589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48590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48591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48592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48593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48594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48595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48596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1048597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48598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048599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t>11/17/2024</a:t>
            </a:fld>
            <a:endParaRPr lang="en-US" dirty="0"/>
          </a:p>
        </p:txBody>
      </p:sp>
      <p:sp>
        <p:nvSpPr>
          <p:cNvPr id="1048600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8601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1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48682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4868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t>11/17/2024</a:t>
            </a:fld>
            <a:endParaRPr lang="en-US" dirty="0"/>
          </a:p>
        </p:txBody>
      </p:sp>
      <p:sp>
        <p:nvSpPr>
          <p:cNvPr id="104868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868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1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48642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</a:lvl2pPr>
            <a:lvl3pPr marL="914400" indent="0">
              <a:buFontTx/>
              <a:buNone/>
            </a:lvl3pPr>
            <a:lvl4pPr marL="1371600" indent="0">
              <a:buFontTx/>
              <a:buNone/>
            </a:lvl4pPr>
            <a:lvl5pPr marL="1828800" indent="0">
              <a:buFontTx/>
              <a:buNone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4864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4864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t>11/17/2024</a:t>
            </a:fld>
            <a:endParaRPr lang="en-US" dirty="0"/>
          </a:p>
        </p:txBody>
      </p:sp>
      <p:sp>
        <p:nvSpPr>
          <p:cNvPr id="104864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864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048647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048648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6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48677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48678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t>11/17/2024</a:t>
            </a:fld>
            <a:endParaRPr lang="en-US" dirty="0"/>
          </a:p>
        </p:txBody>
      </p:sp>
      <p:sp>
        <p:nvSpPr>
          <p:cNvPr id="1048679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868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3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48634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</a:lvl2pPr>
            <a:lvl3pPr marL="914400" indent="0">
              <a:buFontTx/>
              <a:buNone/>
            </a:lvl3pPr>
            <a:lvl4pPr marL="1371600" indent="0">
              <a:buFontTx/>
              <a:buNone/>
            </a:lvl4pPr>
            <a:lvl5pPr marL="1828800" indent="0">
              <a:buFontTx/>
              <a:buNone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48635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4863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t>11/17/2024</a:t>
            </a:fld>
            <a:endParaRPr lang="en-US" dirty="0"/>
          </a:p>
        </p:txBody>
      </p:sp>
      <p:sp>
        <p:nvSpPr>
          <p:cNvPr id="104863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863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048639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048640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9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4869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</a:lvl2pPr>
            <a:lvl3pPr marL="914400" indent="0">
              <a:buFontTx/>
              <a:buNone/>
            </a:lvl3pPr>
            <a:lvl4pPr marL="1371600" indent="0">
              <a:buFontTx/>
              <a:buNone/>
            </a:lvl4pPr>
            <a:lvl5pPr marL="1828800" indent="0">
              <a:buFontTx/>
              <a:buNone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48694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4869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t>11/17/2024</a:t>
            </a:fld>
            <a:endParaRPr lang="en-US" dirty="0"/>
          </a:p>
        </p:txBody>
      </p:sp>
      <p:sp>
        <p:nvSpPr>
          <p:cNvPr id="104869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869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48656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4865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11/17/2024</a:t>
            </a:fld>
            <a:endParaRPr lang="en-US" dirty="0"/>
          </a:p>
        </p:txBody>
      </p:sp>
      <p:sp>
        <p:nvSpPr>
          <p:cNvPr id="104865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865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04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48705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4870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t>11/17/2024</a:t>
            </a:fld>
            <a:endParaRPr lang="en-US" dirty="0"/>
          </a:p>
        </p:txBody>
      </p:sp>
      <p:sp>
        <p:nvSpPr>
          <p:cNvPr id="104870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870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4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4860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4860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t>11/17/2024</a:t>
            </a:fld>
            <a:endParaRPr lang="en-US" dirty="0"/>
          </a:p>
        </p:txBody>
      </p:sp>
      <p:sp>
        <p:nvSpPr>
          <p:cNvPr id="104860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860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0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48661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4866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t>11/17/2024</a:t>
            </a:fld>
            <a:endParaRPr lang="en-US" dirty="0"/>
          </a:p>
        </p:txBody>
      </p:sp>
      <p:sp>
        <p:nvSpPr>
          <p:cNvPr id="104866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866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48687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48688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48689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11/17/2024</a:t>
            </a:fld>
            <a:endParaRPr lang="en-US" dirty="0"/>
          </a:p>
        </p:txBody>
      </p:sp>
      <p:sp>
        <p:nvSpPr>
          <p:cNvPr id="1048690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8691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48666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48667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48668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48669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48670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t>11/17/2024</a:t>
            </a:fld>
            <a:endParaRPr lang="en-US" dirty="0"/>
          </a:p>
        </p:txBody>
      </p:sp>
      <p:sp>
        <p:nvSpPr>
          <p:cNvPr id="1048671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8672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9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48630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t>11/17/2024</a:t>
            </a:fld>
            <a:endParaRPr lang="en-US" dirty="0"/>
          </a:p>
        </p:txBody>
      </p:sp>
      <p:sp>
        <p:nvSpPr>
          <p:cNvPr id="1048631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8632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3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t>11/17/2024</a:t>
            </a:fld>
            <a:endParaRPr lang="en-US" dirty="0"/>
          </a:p>
        </p:txBody>
      </p:sp>
      <p:sp>
        <p:nvSpPr>
          <p:cNvPr id="1048674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8675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98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48699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48700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48701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11/17/2024</a:t>
            </a:fld>
            <a:endParaRPr lang="en-US" dirty="0"/>
          </a:p>
        </p:txBody>
      </p:sp>
      <p:sp>
        <p:nvSpPr>
          <p:cNvPr id="1048702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8703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9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48650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048651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48652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t>11/17/2024</a:t>
            </a:fld>
            <a:endParaRPr lang="en-US" dirty="0"/>
          </a:p>
        </p:txBody>
      </p:sp>
      <p:sp>
        <p:nvSpPr>
          <p:cNvPr id="1048653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8654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145728" name="Straight Connector 19"/>
            <p:cNvCxnSpPr>
              <a:cxnSpLocks/>
            </p:cNvCxnSpPr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5729" name="Straight Connector 20"/>
            <p:cNvCxnSpPr>
              <a:cxnSpLocks/>
            </p:cNvCxnSpPr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48576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48577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48578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48579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48580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48581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48582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48583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1048584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48585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48586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t>11/17/2024</a:t>
            </a:fld>
            <a:endParaRPr lang="en-US" dirty="0"/>
          </a:p>
        </p:txBody>
      </p:sp>
      <p:sp>
        <p:nvSpPr>
          <p:cNvPr id="104858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4858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2" name="Title 1"/>
          <p:cNvSpPr>
            <a:spLocks noGrp="1"/>
          </p:cNvSpPr>
          <p:nvPr>
            <p:ph type="ctrTitle"/>
          </p:nvPr>
        </p:nvSpPr>
        <p:spPr>
          <a:xfrm>
            <a:off x="104503" y="2770294"/>
            <a:ext cx="11025051" cy="1646302"/>
          </a:xfrm>
        </p:spPr>
        <p:txBody>
          <a:bodyPr/>
          <a:lstStyle/>
          <a:p>
            <a:pPr algn="ctr"/>
            <a:r>
              <a:rPr lang="en-US" sz="4000" b="1" dirty="0">
                <a:solidFill>
                  <a:srgbClr val="2D28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Compose Input: A Demonstration of Text Input and Validation with Android Compose</a:t>
            </a:r>
            <a:br>
              <a:rPr lang="en-US" sz="4000" b="1" dirty="0">
                <a:solidFill>
                  <a:srgbClr val="2D28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48603" name="TextBox 3"/>
          <p:cNvSpPr txBox="1"/>
          <p:nvPr/>
        </p:nvSpPr>
        <p:spPr>
          <a:xfrm>
            <a:off x="9535884" y="6052236"/>
            <a:ext cx="34747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Name:IYAPPAN.R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Reg.No:710422104703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2" name="TextBox 3"/>
          <p:cNvSpPr txBox="1"/>
          <p:nvPr/>
        </p:nvSpPr>
        <p:spPr>
          <a:xfrm>
            <a:off x="0" y="0"/>
            <a:ext cx="12192000" cy="52603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Spacer(modifier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Modifier.height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(24.dp))</a:t>
            </a:r>
          </a:p>
          <a:p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Text(text = "Name :",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fontSize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20.sp)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TextField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value = name,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onValueChange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{ name = it },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)</a:t>
            </a:r>
          </a:p>
          <a:p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Spacer(modifier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Modifier.height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(14.dp))</a:t>
            </a:r>
          </a:p>
          <a:p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Text(text = "Age :",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fontSize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20.sp)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TextField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value = age,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onValueChange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{ age = it },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)</a:t>
            </a:r>
          </a:p>
          <a:p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Spacer(modifier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Modifier.height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(14.dp))</a:t>
            </a:r>
          </a:p>
          <a:p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Text(text = "Mobile Number :",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fontSize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20.sp)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TextField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value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mobileNumber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onValueChange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{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mobileNumber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it },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)</a:t>
            </a:r>
          </a:p>
          <a:p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Spacer(modifier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Modifier.height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(14.dp))</a:t>
            </a:r>
          </a:p>
          <a:p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Text(text = "Gender :",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fontSize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20.sp)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RadioGroup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options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genderOptions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selectedOption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selectedGender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onSelectedChange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{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selectedGender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it }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)</a:t>
            </a:r>
          </a:p>
          <a:p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Spacer(modifier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Modifier.height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(14.dp))</a:t>
            </a:r>
          </a:p>
          <a:p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Text(text = "Diabetics :",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fontSize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20.sp)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RadioGroup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options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diabeticsOptions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selectedOption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selectedDiabetics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onSelectedChange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{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selectedDiabetics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it 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}       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Text(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text = error,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textAlign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TextAlign.Center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modifier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Modifier.padding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(bottom = 16.dp)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)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3" name="TextBox 1"/>
          <p:cNvSpPr txBox="1"/>
          <p:nvPr/>
        </p:nvSpPr>
        <p:spPr>
          <a:xfrm>
            <a:off x="0" y="0"/>
            <a:ext cx="12192000" cy="5120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// Display Submit button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Button(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onClick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{  if (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name.isNotEmpty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&amp;&amp;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age.isNotEmpty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&amp;&amp;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mobileNumber.isNotEmpty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&amp;&amp;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genderOptions.isNotEmpty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&amp;&amp;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diabeticsOptions.isNotEmpty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()) {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val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survey = Survey(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id = null,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name = name,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age = age,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mobileNumber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mobileNumber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gender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selectedGender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diabetics = </a:t>
            </a:r>
            <a:r>
              <a:rPr lang="en-US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selectedDiabetics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databaseHelper.insertSurvey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(survey)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error = "Survey Completed"</a:t>
            </a:r>
          </a:p>
          <a:p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 else {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error = "Please fill all 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fields"           }         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colors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ButtonDefaults.buttonColors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backgroundColor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Color(0xFF84adb8)),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modifier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Modifier.padding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(start = 70.dp).size(height = 60.dp, width = 200.dp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      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{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Text(text = "Submit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")       }    } }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@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Composable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RadioGroup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options: List&lt;String&gt;,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selectedOption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String?,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onSelectedChange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(String) -&gt; 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Unit)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{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Column {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options.forEach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{ option -&gt;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Row(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Modifier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.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fillMaxWidth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.padding(horizontal = 5.dp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         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{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RadioButton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selected = option ==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selectedOption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onClick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{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onSelectedChange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(option) 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}              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Text(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text = option,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style = MaterialTheme.typography.body1.merge(),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modifier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Modifier.padding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(top = 10.dp),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fontSize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17.sp              )         }     }  }}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4" name="TextBox 1"/>
          <p:cNvSpPr txBox="1"/>
          <p:nvPr/>
        </p:nvSpPr>
        <p:spPr>
          <a:xfrm>
            <a:off x="0" y="0"/>
            <a:ext cx="12192000" cy="3200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RegisterActivity.kt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48625" name="TextBox 2"/>
          <p:cNvSpPr txBox="1"/>
          <p:nvPr/>
        </p:nvSpPr>
        <p:spPr>
          <a:xfrm>
            <a:off x="535577" y="358182"/>
            <a:ext cx="12087497" cy="4980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package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com.example.surveyapplication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android.content.Context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android.content.Intent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android.os.Bundle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androidx.activity.ComponentActivity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androidx.activity.compose.setContent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androidx.compose.foundation.Image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androidx.compose.foundation.background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androidx.compose.foundation.layout.*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androidx.compose.material.*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androidx.compose.runtime.*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androidx.compose.ui.Alignment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androidx.compose.ui.Modifier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androidx.compose.ui.graphics.Color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androidx.compose.ui.layout.ContentScale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androidx.compose.ui.res.painterResource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androidx.compose.ui.text.font.FontFamily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androidx.compose.ui.text.font.FontWeight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androidx.compose.ui.tooling.preview.Preview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androidx.compose.ui.unit.dp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androidx.compose.ui.unit.sp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androidx.core.content.ContextCompat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com.example.surveyapplication.ui.theme.SurveyApplicationTheme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RegisterActivity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ComponentActivity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{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private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lateinit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databaseHelper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UserDatabaseHelper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override fun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onCreate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savedInstanceState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Bundle?) {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super.onCreate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savedInstanceState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databaseHelper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UserDatabaseHelper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(this)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setContent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{</a:t>
            </a:r>
          </a:p>
          <a:p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RegistrationScreen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this,databaseHelper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}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}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6" name="TextBox 1"/>
          <p:cNvSpPr txBox="1"/>
          <p:nvPr/>
        </p:nvSpPr>
        <p:spPr>
          <a:xfrm>
            <a:off x="0" y="0"/>
            <a:ext cx="12192000" cy="5120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@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Composable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RegistrationScreen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(context: Context,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databaseHelper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UserDatabaseHelper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{</a:t>
            </a:r>
          </a:p>
          <a:p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username by remember {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mutableStateOf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("") }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password by remember {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mutableStateOf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("") }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email by remember {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mutableStateOf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("") }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error by remember {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mutableStateOf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("") 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Column(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modifier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Modifier.fillMaxSize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().background(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Color.White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horizontalAlignment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Alignment.CenterHorizontally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verticalArrangement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Arrangement.Center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) 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Image(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painterResource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(id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R.drawable.survey_signup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),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contentDescription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"")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Text(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fontSize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36.sp,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fontWeight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FontWeight.ExtraBold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fontFamily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FontFamily.Cursive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color = Color(0xFF25b897),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text = "Register"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)</a:t>
            </a:r>
          </a:p>
          <a:p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Spacer(modifier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Modifier.height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(10.dp))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TextField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value = username,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onValueChange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{ username = it },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label = { Text("Username") },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modifier = Modifier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.padding(10.dp)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.width(280.dp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      )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TextField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value = email,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onValueChange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{ email = it },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label = { Text("Email") },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modifier = Modifier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.padding(10.dp)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.width(280.dp)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)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7" name="TextBox 2"/>
          <p:cNvSpPr txBox="1"/>
          <p:nvPr/>
        </p:nvSpPr>
        <p:spPr>
          <a:xfrm>
            <a:off x="0" y="0"/>
            <a:ext cx="12192000" cy="5120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TextField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value = password,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onValueChange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{ password = it },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label = { Text("Password") },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visualTransformation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PasswordVisualTransformation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modifier = Modifier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.padding(10.dp)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.width(280.dp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        )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(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error.isNotEmpty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()) {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Text(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text = error,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color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MaterialTheme.colors.error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modifier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Modifier.padding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(vertical = 16.dp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           )     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</a:p>
          <a:p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Button(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onClick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{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if (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username.isNotEmpty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&amp;&amp;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password.isNotEmpty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&amp;&amp;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email.isNotEmpty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()) {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val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user = User(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id = null,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firstName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username,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lastName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null,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email = email,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password = 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password                 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databaseHelper.insertUser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(user)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error = "User registered successfully"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// Start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LoginActivity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using the current context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context.startActivity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Intent(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context,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LoginActivity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class.java                    )                   )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} else {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error = "Please fill all fields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"               }         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colors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ButtonDefaults.buttonColors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backgroundColor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Color(0xFF84adb8)),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modifier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Modifier.padding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(top = 16.dp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),      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{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Text(text = "Register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")      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Spacer(modifier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Modifier.width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(10.dp))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Spacer(modifier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Modifier.height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(10.dp))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8" name="TextBox 1"/>
          <p:cNvSpPr txBox="1"/>
          <p:nvPr/>
        </p:nvSpPr>
        <p:spPr>
          <a:xfrm>
            <a:off x="0" y="0"/>
            <a:ext cx="12192000" cy="3583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Row() {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Text(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modifier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Modifier.padding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(top = 14.dp), text = "Have an account?"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)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TextButton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onClick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{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context.startActivity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Intent(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context,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LoginActivity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::class.java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)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)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})</a:t>
            </a:r>
          </a:p>
          <a:p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{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Spacer(modifier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Modifier.width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(10.dp))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Text( color = Color(0xFF25b897),text = "Log in")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}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}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}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private fun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startLoginActivity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(context: Context) {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val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intent = Intent(context,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LoginActivity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::class.java)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ContextCompat.startActivity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(context, intent, null)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2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1667" y="0"/>
            <a:ext cx="3078404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3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6717" y="0"/>
            <a:ext cx="3078404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4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7610" y="0"/>
            <a:ext cx="3078404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5" name="Picture 2097154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56798" y="0"/>
            <a:ext cx="3078403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09715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1" fill="hold"/>
                                        <p:tgtEl>
                                          <p:spTgt spid="209715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97155"/>
                  </p:tgtEl>
                </p:cond>
              </p:nextCondLst>
            </p:seq>
            <p:video>
              <p:cMediaNode>
                <p:cTn id="7" fill="hold" display="1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2097155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9" name="TextBox 3"/>
          <p:cNvSpPr txBox="1"/>
          <p:nvPr/>
        </p:nvSpPr>
        <p:spPr>
          <a:xfrm>
            <a:off x="4062548" y="0"/>
            <a:ext cx="3971108" cy="523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Description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48610" name="TextBox 4"/>
          <p:cNvSpPr txBox="1"/>
          <p:nvPr/>
        </p:nvSpPr>
        <p:spPr>
          <a:xfrm>
            <a:off x="1449977" y="1306286"/>
            <a:ext cx="9287692" cy="3200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048611" name="Rectangle 1"/>
          <p:cNvSpPr>
            <a:spLocks noChangeArrowheads="1"/>
          </p:cNvSpPr>
          <p:nvPr/>
        </p:nvSpPr>
        <p:spPr bwMode="auto">
          <a:xfrm>
            <a:off x="423902" y="1367492"/>
            <a:ext cx="11248400" cy="508254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"Compose Input: A Demonstration of Text Input and Validation with Android Compose"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refers to showcasing how to implement and manage user input fields using </a:t>
            </a: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Jetpack Compose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Google's modern toolkit for building native UI in Android applications. This topic typically includes demonstrating how to: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6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1. Create Text Input Fields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Use the 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TextField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or 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OutlinedTextField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components to allow users to enter text.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Customize these fields with labels, placeholders, and icons.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6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2. Handle State and Input Changes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Utilize remember and 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mutableStateOf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to manage the state of input fields.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Update UI dynamically as the user types.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6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3. Implement Validation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Validate user inputs such as email formats, passwords, or other criteria.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Display error messages or feedback directly below the input field if validation fails.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6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4. Enhance Usability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Add features like: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Input masking (e.g., phone numbers or credit card formatting).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Keyboard actions to move between fields or submit forms.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Clear buttons or focus management for user convenience.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6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5. Styling and Customization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Apply custom themes and styles to input fields.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Adjust colors, fonts, and dimensions to fit the app’s design.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2" name="TextBox 3"/>
          <p:cNvSpPr txBox="1"/>
          <p:nvPr/>
        </p:nvSpPr>
        <p:spPr>
          <a:xfrm>
            <a:off x="587829" y="184666"/>
            <a:ext cx="12126686" cy="4980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package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com.example.surveyapplication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android.os.Bundle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android.util.Log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androidx.activity.ComponentActivity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androidx.activity.compose.setContent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androidx.compose.foundation.Image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androidx.compose.foundation.layout.*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androidx.compose.foundation.lazy.LazyColumn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androidx.compose.foundation.lazy.LazyRow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androidx.compose.foundation.lazy.items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androidx.compose.material.MaterialTheme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androidx.compose.material.Surface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androidx.compose.material.Text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androidx.compose.runtime.Composable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androidx.compose.ui.Modifier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androidx.compose.ui.graphics.Color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androidx.compose.ui.layout.ContentScale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androidx.compose.ui.res.painterResource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androidx.compose.ui.tooling.preview.Preview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androidx.compose.ui.unit.dp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androidx.compose.ui.unit.sp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com.example.surveyapplication.ui.theme.SurveyApplicationTheme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class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AdminActivity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ComponentActivity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{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private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lateinit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databaseHelper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SurveyDatabaseHelper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override fun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onCreate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savedInstanceState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Bundle?) {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super.onCreate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savedInstanceState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databaseHelper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SurveyDatabaseHelper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(this)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setContent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{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val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data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databaseHelper.getAllSurveys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();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Log.d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("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swathi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",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data.toString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())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val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survey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databaseHelper.getAllSurveys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ListListScopeSample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(survey)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}   }   }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48613" name="TextBox 4"/>
          <p:cNvSpPr txBox="1"/>
          <p:nvPr/>
        </p:nvSpPr>
        <p:spPr>
          <a:xfrm>
            <a:off x="0" y="0"/>
            <a:ext cx="3169918" cy="3200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AdminActivity.kt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4" name="TextBox 3"/>
          <p:cNvSpPr txBox="1"/>
          <p:nvPr/>
        </p:nvSpPr>
        <p:spPr>
          <a:xfrm>
            <a:off x="0" y="0"/>
            <a:ext cx="12087497" cy="51206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@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Composable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ListListScopeSample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(survey: List&lt;Survey&gt;) {</a:t>
            </a:r>
          </a:p>
          <a:p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Image(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painterResource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(id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R.drawable.background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),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contentDescription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"",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alpha =0.1F,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contentScale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ContentScale.FillHeight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modifier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Modifier.padding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(top = 40.dp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Text(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text = "Survey Details",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modifier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Modifier.padding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(top = 24.dp, start = 106.dp, bottom = 24.dp),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fontSize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30.sp,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color = Color(0xFF25b897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Spacer(modifier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Modifier.height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(30.dp))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LazyRow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modifier = Modifier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.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fillMaxSize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.padding(top = 80.dp),</a:t>
            </a:r>
          </a:p>
          <a:p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horizontalArrangement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Arrangement.SpaceBetween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{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item {</a:t>
            </a:r>
          </a:p>
          <a:p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LazyColumn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{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items(survey) { survey -&gt;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Column(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modifier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Modifier.padding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top = 16.dp,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start = 48.dp,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bottom = 20.dp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)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) {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Text("Name: ${survey.name}")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Text("Age: ${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survey.age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}")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Text("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Mobile_Number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${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survey.mobileNumber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}")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Text("Gender: ${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survey.gender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}")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Text("Diabetics: ${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survey.diabetics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}")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}           }           }    } }     }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5" name="TextBox 3"/>
          <p:cNvSpPr txBox="1"/>
          <p:nvPr/>
        </p:nvSpPr>
        <p:spPr>
          <a:xfrm>
            <a:off x="548640" y="369332"/>
            <a:ext cx="12192000" cy="49809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package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com.example.surveyapplication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android.content.Context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android.content.Intent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android.os.Bundle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androidx.activity.ComponentActivity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androidx.activity.compose.setContent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androidx.compose.foundation.Image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androidx.compose.foundation.background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androidx.compose.foundation.layout.*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androidx.compose.material.*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androidx.compose.runtime.*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androidx.compose.ui.Alignment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androidx.compose.ui.Modifier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androidx.compose.ui.graphics.Color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androidx.compose.ui.layout.ContentScale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androidx.compose.ui.res.painterResource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androidx.compose.ui.text.font.FontFamily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androidx.compose.ui.text.font.FontWeight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androidx.compose.ui.tooling.preview.Preview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androidx.compose.ui.unit.dp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androidx.compose.ui.unit.sp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androidx.core.content.ContextCompat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com.example.surveyapplication.ui.theme.SurveyApplicationTheme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LoginActivity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ComponentActivity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{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private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lateinit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databaseHelper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UserDatabaseHelper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override fun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onCreate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savedInstanceState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Bundle?) 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{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super.onCreate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savedInstanceState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databaseHelper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UserDatabaseHelper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(this)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setContent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{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LoginScreen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(this,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databaseHelper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        }   }  }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@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Composable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LoginScreen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(context: Context,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databaseHelper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UserDatabaseHelper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username by remember {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mutableStateOf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("") }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password by remember {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mutableStateOf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("") }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error by remember {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mutableStateOf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("") }</a:t>
            </a:r>
          </a:p>
        </p:txBody>
      </p:sp>
      <p:sp>
        <p:nvSpPr>
          <p:cNvPr id="1048616" name="TextBox 4"/>
          <p:cNvSpPr txBox="1"/>
          <p:nvPr/>
        </p:nvSpPr>
        <p:spPr>
          <a:xfrm>
            <a:off x="0" y="0"/>
            <a:ext cx="3474720" cy="3200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LoginActivity.kt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7" name="TextBox 3"/>
          <p:cNvSpPr txBox="1"/>
          <p:nvPr/>
        </p:nvSpPr>
        <p:spPr>
          <a:xfrm>
            <a:off x="0" y="0"/>
            <a:ext cx="12192000" cy="5120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Column(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modifier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Modifier.fillMaxSize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().background(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Color.White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horizontalAlignment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Alignment.CenterHorizontally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verticalArrangement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Arrangement.Center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) {</a:t>
            </a:r>
          </a:p>
          <a:p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Image(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painterResource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(id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R.drawable.survey_login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),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contentDescription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"")</a:t>
            </a:r>
          </a:p>
          <a:p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Text(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fontSize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36.sp,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fontWeight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FontWeight.ExtraBold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fontFamily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FontFamily.Cursive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color = Color(0xFF25b897),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text = "Login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"    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Spacer(modifier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Modifier.height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(10.dp))</a:t>
            </a:r>
          </a:p>
          <a:p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TextField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value = username,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onValueChange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{ username = it },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label = { Text("Username") },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modifier = Modifier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.padding(10.dp)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.width(280.dp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       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TextField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value = password,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onValueChange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{ password = it },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label = { Text("Password") },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visualTransformation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PasswordVisualTransformation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modifier = Modifier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.padding(10.dp)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.width(280.dp)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)</a:t>
            </a:r>
          </a:p>
          <a:p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(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error.isNotEmpty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()) {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Text(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text = error,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color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MaterialTheme.colors.error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modifier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Modifier.padding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(vertical = 16.dp)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)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}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8" name="TextBox 4"/>
          <p:cNvSpPr txBox="1"/>
          <p:nvPr/>
        </p:nvSpPr>
        <p:spPr>
          <a:xfrm>
            <a:off x="0" y="0"/>
            <a:ext cx="12192000" cy="51206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Button(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onClick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{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if (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username.isNotEmpty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&amp;&amp;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password.isNotEmpty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()) {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val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user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databaseHelper.getUserByUsername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(username)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if (user != null &amp;&amp;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user.password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== password) {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error = "Successfully log in"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context.startActivity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Intent(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context,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MainActivity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class.java                        )               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//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onLoginSuccess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()                 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if (user != null &amp;&amp;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user.password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== "admin") {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error = "Successfully log in"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context.startActivity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Intent(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context,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AdminActivity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class.java                         )              )                  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else {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error =  "Invalid username or 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password                  }              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 else {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error = "Please fill all 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fields             }        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colors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ButtonDefaults.buttonColors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backgroundColor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Color(0xFF84adb8)),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modifier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Modifier.padding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(top = 16.dp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     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{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Text(text = "Login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")      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Row {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TextButton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onClick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{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context.startActivity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Intent(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context,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RegisterActivity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class.java            )          )}           )</a:t>
            </a:r>
          </a:p>
          <a:p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{ Text(color = Color(0xFF25b897),text = "Register") }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TextButton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onClick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{         })        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{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Spacer(modifier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Modifier.width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(60.dp))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Text(color = Color(0xFF25b897),text = "Forget password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?")            }       }   }}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private fun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startMainPage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(context: Context) {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val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intent = Intent(context,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MainActivity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::class.java)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ContextCompat.startActivity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(context, intent, null)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9" name="TextBox 3"/>
          <p:cNvSpPr txBox="1"/>
          <p:nvPr/>
        </p:nvSpPr>
        <p:spPr>
          <a:xfrm>
            <a:off x="0" y="0"/>
            <a:ext cx="12192000" cy="3200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MainActivity.kt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48620" name="TextBox 4"/>
          <p:cNvSpPr txBox="1"/>
          <p:nvPr/>
        </p:nvSpPr>
        <p:spPr>
          <a:xfrm>
            <a:off x="496389" y="509451"/>
            <a:ext cx="12192000" cy="4561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package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com.example.surveyapplication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android.content.Context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android.content.Intent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android.os.Bundle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androidx.activity.ComponentActivity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androidx.activity.compose.setContent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androidx.compose.foundation.Image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androidx.compose.foundation.layout.*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androidx.compose.material.*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androidx.compose.runtime.*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androidx.compose.ui.Alignment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androidx.compose.ui.Modifier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androidx.compose.ui.graphics.Color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androidx.compose.ui.layout.ContentScale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androidx.compose.ui.res.painterResource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androidx.compose.ui.text.style.TextAlign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androidx.compose.ui.tooling.preview.Preview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androidx.compose.ui.unit.dp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androidx.compose.ui.unit.sp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com.example.surveyapplication.ui.theme.SurveyApplicationTheme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MainActivity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ComponentActivity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{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private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lateinit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databaseHelper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SurveyDatabaseHelper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override fun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onCreate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savedInstanceState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Bundle?) {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super.onCreate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savedInstanceState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databaseHelper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SurveyDatabaseHelper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(this)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setContent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{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FormScreen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(this,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databaseHelper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}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}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1" name="TextBox 3"/>
          <p:cNvSpPr txBox="1"/>
          <p:nvPr/>
        </p:nvSpPr>
        <p:spPr>
          <a:xfrm>
            <a:off x="0" y="0"/>
            <a:ext cx="12192000" cy="5209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@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Composable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FormScreen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(context: Context,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databaseHelper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SurveyDatabaseHelper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{</a:t>
            </a:r>
          </a:p>
          <a:p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Image(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painterResource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(id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R.drawable.background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),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contentDescription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"",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alpha =0.1F,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contentScale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ContentScale.FillHeight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modifier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Modifier.padding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(top = 40.dp)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)</a:t>
            </a:r>
          </a:p>
          <a:p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// Define state for form fields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name by remember {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mutableStateOf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("") }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age by remember {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mutableStateOf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("") }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mobileNumber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by remember {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mutableStateOf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("") }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genderOptions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listOf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("Male", "Female", "Other")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selectedGender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by remember {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mutableStateOf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("") }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error by remember {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mutableStateOf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("") }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diabeticsOptions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listOf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("Diabetic", "Not Diabetic")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selectedDiabetics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by remember {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mutableStateOf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("") }</a:t>
            </a:r>
          </a:p>
          <a:p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Column(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modifier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Modifier.padding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(24.dp),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horizontalAlignment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Alignment.Start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verticalArrangement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Arrangement.SpaceEvenly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) {</a:t>
            </a:r>
          </a:p>
          <a:p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Text(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fontSize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36.sp,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textAlign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TextAlign.Center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text = "Survey on Diabetics",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color = Color(0xFF25b897)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)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TH Sarabun PSK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TH Sarabun PSK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2308</Words>
  <Application>Microsoft Office PowerPoint</Application>
  <PresentationFormat>Custom</PresentationFormat>
  <Paragraphs>482</Paragraphs>
  <Slides>19</Slides>
  <Notes>0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Facet</vt:lpstr>
      <vt:lpstr>Compose Input: A Demonstration of Text Input and Validation with Android Compose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Compose Input: A Demonstration of Text Input and Validation with Android Compose</dc:title>
  <dc:creator>PANDIYAN</dc:creator>
  <cp:lastModifiedBy>LENOVO</cp:lastModifiedBy>
  <cp:revision>1</cp:revision>
  <dcterms:created xsi:type="dcterms:W3CDTF">2024-11-16T16:10:29Z</dcterms:created>
  <dcterms:modified xsi:type="dcterms:W3CDTF">2024-11-17T11:54:37Z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18be9e3c746a498f8067abe9efd9929f</vt:lpwstr>
  </property>
</Properties>
</file>